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62" d="100"/>
          <a:sy n="62" d="100"/>
        </p:scale>
        <p:origin x="96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09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84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97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0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79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10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5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21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4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0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612D-4F53-461F-884F-81889335CE86}" type="datetimeFigureOut">
              <a:rPr kumimoji="1" lang="ja-JP" altLang="en-US" smtClean="0"/>
              <a:pPr/>
              <a:t>2023/10/13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81D2-BB34-401A-AE93-052FB9862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20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分詞クイズ</a:t>
            </a:r>
            <a:endParaRPr kumimoji="1" lang="ja-JP" altLang="en-US" dirty="0"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2023</a:t>
            </a:r>
            <a:endParaRPr kumimoji="1" lang="ja-JP" altLang="en-US" dirty="0">
              <a:solidFill>
                <a:srgbClr val="FF0000"/>
              </a:solidFill>
              <a:latin typeface="ADLaM Display" panose="02010000000000000000" pitchFamily="2" charset="0"/>
              <a:cs typeface="ADLaM Display" panose="0201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7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person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helping sick people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doctor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place </a:t>
            </a:r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used for cooking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kitchen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month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coming after January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75637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February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white piece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falling from the sky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snow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robot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living with </a:t>
            </a:r>
            <a:r>
              <a:rPr lang="en-US" altLang="ja-JP" sz="9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Nobita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Doraemon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bird </a:t>
            </a:r>
          </a:p>
          <a:p>
            <a:pPr algn="ctr"/>
            <a:r>
              <a:rPr lang="ja-JP" altLang="en-US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飛ぶことができない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penguin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food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made from cacao beans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chocolate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25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the largest animal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living on land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elephant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the machine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used for taking pictures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camera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1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book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used to look up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how to use the words 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dictionary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2212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the sport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played on the ice</a:t>
            </a:r>
            <a:endParaRPr lang="ja-JP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ice hockey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46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the man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teaching something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 to the students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teacher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the room </a:t>
            </a:r>
          </a:p>
          <a:p>
            <a:pPr algn="ctr"/>
            <a:r>
              <a:rPr lang="en-US" altLang="ja-JP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used for studying</a:t>
            </a:r>
            <a:endParaRPr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classroom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149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a city </a:t>
            </a:r>
          </a:p>
          <a:p>
            <a:pPr algn="ctr"/>
            <a:r>
              <a:rPr lang="en-US" altLang="ja-JP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  <a:cs typeface="Segoe UI Semibold" panose="020B0702040204020203" pitchFamily="34" charset="0"/>
              </a:rPr>
              <a:t>called “Big Apple”</a:t>
            </a:r>
            <a:endParaRPr lang="ja-JP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ea typeface="AR Pゴシック体S" panose="020B0A00000000000000" pitchFamily="50" charset="-128"/>
              </a:rPr>
              <a:t>New York</a:t>
            </a:r>
            <a:endParaRPr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5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108</Words>
  <Application>Microsoft Office PowerPoint</Application>
  <PresentationFormat>ワイド画面</PresentationFormat>
  <Paragraphs>45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Noto Sans JP Black</vt:lpstr>
      <vt:lpstr>ADLaM Display</vt:lpstr>
      <vt:lpstr>Amasis MT Pro Black</vt:lpstr>
      <vt:lpstr>Arial</vt:lpstr>
      <vt:lpstr>Calibri</vt:lpstr>
      <vt:lpstr>Franklin Gothic Demi Cond</vt:lpstr>
      <vt:lpstr>Office ​​テーマ</vt:lpstr>
      <vt:lpstr>分詞クイズ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</dc:creator>
  <cp:lastModifiedBy>Naofumi Oyama</cp:lastModifiedBy>
  <cp:revision>15</cp:revision>
  <cp:lastPrinted>2023-10-13T02:02:48Z</cp:lastPrinted>
  <dcterms:created xsi:type="dcterms:W3CDTF">2015-10-20T13:39:37Z</dcterms:created>
  <dcterms:modified xsi:type="dcterms:W3CDTF">2023-10-13T04:22:57Z</dcterms:modified>
</cp:coreProperties>
</file>